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9FA8-873B-490E-8B73-F45B010FF23E}" type="datetimeFigureOut">
              <a:rPr lang="en-GB" smtClean="0"/>
              <a:t>08/09/2014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2BFF-1A72-4BE7-9700-591FA32BE5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5922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9FA8-873B-490E-8B73-F45B010FF23E}" type="datetimeFigureOut">
              <a:rPr lang="en-GB" smtClean="0"/>
              <a:t>08/09/2014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2BFF-1A72-4BE7-9700-591FA32BE5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397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9FA8-873B-490E-8B73-F45B010FF23E}" type="datetimeFigureOut">
              <a:rPr lang="en-GB" smtClean="0"/>
              <a:t>08/09/2014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2BFF-1A72-4BE7-9700-591FA32BE5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3679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9FA8-873B-490E-8B73-F45B010FF23E}" type="datetimeFigureOut">
              <a:rPr lang="en-GB" smtClean="0"/>
              <a:t>08/09/2014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2BFF-1A72-4BE7-9700-591FA32BE5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53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9FA8-873B-490E-8B73-F45B010FF23E}" type="datetimeFigureOut">
              <a:rPr lang="en-GB" smtClean="0"/>
              <a:t>08/09/2014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2BFF-1A72-4BE7-9700-591FA32BE5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226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9FA8-873B-490E-8B73-F45B010FF23E}" type="datetimeFigureOut">
              <a:rPr lang="en-GB" smtClean="0"/>
              <a:t>08/09/2014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2BFF-1A72-4BE7-9700-591FA32BE5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9831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9FA8-873B-490E-8B73-F45B010FF23E}" type="datetimeFigureOut">
              <a:rPr lang="en-GB" smtClean="0"/>
              <a:t>08/09/2014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2BFF-1A72-4BE7-9700-591FA32BE5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9800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9FA8-873B-490E-8B73-F45B010FF23E}" type="datetimeFigureOut">
              <a:rPr lang="en-GB" smtClean="0"/>
              <a:t>08/09/2014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2BFF-1A72-4BE7-9700-591FA32BE5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9322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9FA8-873B-490E-8B73-F45B010FF23E}" type="datetimeFigureOut">
              <a:rPr lang="en-GB" smtClean="0"/>
              <a:t>08/09/2014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2BFF-1A72-4BE7-9700-591FA32BE5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120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9FA8-873B-490E-8B73-F45B010FF23E}" type="datetimeFigureOut">
              <a:rPr lang="en-GB" smtClean="0"/>
              <a:t>08/09/2014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2BFF-1A72-4BE7-9700-591FA32BE5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749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A9FA8-873B-490E-8B73-F45B010FF23E}" type="datetimeFigureOut">
              <a:rPr lang="en-GB" smtClean="0"/>
              <a:t>08/09/2014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B2BFF-1A72-4BE7-9700-591FA32BE5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27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A9FA8-873B-490E-8B73-F45B010FF23E}" type="datetimeFigureOut">
              <a:rPr lang="en-GB" smtClean="0"/>
              <a:t>08/09/2014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B2BFF-1A72-4BE7-9700-591FA32BE5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5194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88024" y="2130425"/>
            <a:ext cx="4104456" cy="1470025"/>
          </a:xfrm>
        </p:spPr>
        <p:txBody>
          <a:bodyPr>
            <a:noAutofit/>
          </a:bodyPr>
          <a:lstStyle/>
          <a:p>
            <a:r>
              <a:rPr lang="fr-FR" sz="6600" dirty="0" smtClean="0">
                <a:solidFill>
                  <a:schemeClr val="bg1"/>
                </a:solidFill>
              </a:rPr>
              <a:t>Bonsoir à tous!</a:t>
            </a:r>
            <a:endParaRPr lang="fr-FR" sz="6600" dirty="0">
              <a:solidFill>
                <a:schemeClr val="bg1"/>
              </a:solidFill>
            </a:endParaRPr>
          </a:p>
        </p:txBody>
      </p:sp>
      <p:pic>
        <p:nvPicPr>
          <p:cNvPr id="4" name="Picture 2" descr="mSQ6I8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02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477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91480"/>
            <a:ext cx="91440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4077072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+mj-lt"/>
              </a:rPr>
              <a:t>Je me présente…</a:t>
            </a:r>
            <a:endParaRPr lang="fr-FR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3725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91480"/>
            <a:ext cx="91440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4077072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chemeClr val="bg1"/>
                </a:solidFill>
                <a:latin typeface="+mj-lt"/>
              </a:rPr>
              <a:t>Et vous…</a:t>
            </a:r>
            <a:endParaRPr lang="fr-FR" sz="4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8172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771865_witing.jpg                                              000000C1LaCie                          C8913D98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716016" y="2130425"/>
            <a:ext cx="4320480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800" dirty="0" smtClean="0">
                <a:solidFill>
                  <a:schemeClr val="bg1"/>
                </a:solidFill>
              </a:rPr>
              <a:t>Un petit questionnaire</a:t>
            </a:r>
            <a:endParaRPr lang="fr-FR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9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63"/>
          <a:stretch/>
        </p:blipFill>
        <p:spPr bwMode="auto">
          <a:xfrm>
            <a:off x="0" y="27983"/>
            <a:ext cx="464175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260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vmb\Local Settings\Temporary Internet Files\Content.IE5\NDJQF2XR\MP90040005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429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24025"/>
            <a:ext cx="6966520" cy="5203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683568" y="188640"/>
            <a:ext cx="4320480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800" dirty="0" smtClean="0">
                <a:solidFill>
                  <a:schemeClr val="bg1"/>
                </a:solidFill>
              </a:rPr>
              <a:t>Pause-café</a:t>
            </a:r>
            <a:endParaRPr lang="fr-FR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23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risten &amp; Century">
      <a:majorFont>
        <a:latin typeface="Kristen IT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15</Words>
  <Application>Microsoft Office PowerPoint</Application>
  <PresentationFormat>On-screen Show (4:3)</PresentationFormat>
  <Paragraphs>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Bonsoir à tous!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Bonsoir à tous!</dc:title>
  <dc:creator>vanessa</dc:creator>
  <cp:lastModifiedBy>vanessa</cp:lastModifiedBy>
  <cp:revision>4</cp:revision>
  <dcterms:created xsi:type="dcterms:W3CDTF">2014-09-08T10:03:40Z</dcterms:created>
  <dcterms:modified xsi:type="dcterms:W3CDTF">2014-09-08T11:20:59Z</dcterms:modified>
</cp:coreProperties>
</file>